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  <p:sldId id="258" r:id="rId6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24C7A20-86FD-C36E-444E-AB363556C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C789A91C-E3DB-A191-F9EC-8865107660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6E88B15-D4B5-97D1-1F69-C85AEBB47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BF383-4751-4BBA-A4EA-846EBCED78B8}" type="datetimeFigureOut">
              <a:rPr lang="hu-HU" smtClean="0"/>
              <a:t>2026. 08. 31.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E40F59E-589E-4553-6035-2456ED491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DCADC22-59AE-30E7-3C5E-3D9378452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F29C9-0CF9-4E32-A70B-53D045555EC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64558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F5ABB95-D309-5CBD-F78B-8F5177DCB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644ED49-BB2E-9774-7349-B57418D20D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9DECBE2-831B-2FCF-B731-71C99D1FC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BF383-4751-4BBA-A4EA-846EBCED78B8}" type="datetimeFigureOut">
              <a:rPr lang="hu-HU" smtClean="0"/>
              <a:t>2026. 08. 31.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108A9EF-2338-50E2-5DBF-9949B6871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6E6C969-B3B3-6CA4-1F2B-59C53DEE4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F29C9-0CF9-4E32-A70B-53D045555EC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6878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EECFE1D-C7B3-238F-1DB2-04F95D5BA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7C4A0CC-61AB-BD2D-906E-088DC8D1BD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E5AA214-87F2-31CB-AD3E-2F73E7B57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BF383-4751-4BBA-A4EA-846EBCED78B8}" type="datetimeFigureOut">
              <a:rPr lang="hu-HU" smtClean="0"/>
              <a:t>2026. 08. 31.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0F6C785-778A-457B-F364-70457F5F5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8FDA29A-0D65-AF52-7B3A-A967FE526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F29C9-0CF9-4E32-A70B-53D045555EC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49697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A0DC5A0-9AD2-111F-C83F-E0601A62B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A930995-FB50-6C38-D6F0-A6CB8FC0CA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0225E66-32ED-FBC7-B11E-E435A147B2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F327E64C-979E-81CD-2DE6-520F8F66B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BF383-4751-4BBA-A4EA-846EBCED78B8}" type="datetimeFigureOut">
              <a:rPr lang="hu-HU" smtClean="0"/>
              <a:t>2026. 08. 31.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21B8F4D5-670B-4A1A-F39B-0AA1CE206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7ACD90C9-2153-7D3F-8093-A9F1C714D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F29C9-0CF9-4E32-A70B-53D045555EC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83766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AF242B8-0AF9-EDE5-78EE-E651E6CF8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6470C91C-D408-0C69-A336-DDE614BB3F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E6214D00-A9CA-F4FF-A48D-ED20856353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7E4BA936-58F9-8F28-33AE-234B988449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39D9E96C-CCED-19A9-A58E-5372272FB9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F8214A6C-F7E8-8A0F-8F76-0FD9F457E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BF383-4751-4BBA-A4EA-846EBCED78B8}" type="datetimeFigureOut">
              <a:rPr lang="hu-HU" smtClean="0"/>
              <a:t>2026. 08. 31.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FA92F6C9-8C36-3305-A72F-29CA81825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B1852512-1738-7D03-CB29-BA46641A0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F29C9-0CF9-4E32-A70B-53D045555EC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3540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004194E-4A28-F474-2978-F1765F1FF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5881F2FE-A63E-33BE-100B-F538E9759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BF383-4751-4BBA-A4EA-846EBCED78B8}" type="datetimeFigureOut">
              <a:rPr lang="hu-HU" smtClean="0"/>
              <a:t>2026. 08. 31.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A7B415FC-96E9-D926-78DF-67BBC8103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2FA7880A-08E9-8D57-1746-BF1E6E5D0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F29C9-0CF9-4E32-A70B-53D045555EC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05941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99474790-81CB-EF4A-FC40-01A75B0B7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BF383-4751-4BBA-A4EA-846EBCED78B8}" type="datetimeFigureOut">
              <a:rPr lang="hu-HU" smtClean="0"/>
              <a:t>2026. 08. 31.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6CD29D97-C347-4305-1D30-FD7012BEF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3427C84B-4806-DCC4-AA2D-91B1553ED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F29C9-0CF9-4E32-A70B-53D045555EC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99595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5BEDD1E-6067-0F82-A45B-AF5EED632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A014DF6-7D1C-BD24-ECF8-AAE9C2DD1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49CCAFBD-FADF-06A7-4B85-AAD498AD0D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26532EB9-A887-6406-6498-7FA7ECAEF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BF383-4751-4BBA-A4EA-846EBCED78B8}" type="datetimeFigureOut">
              <a:rPr lang="hu-HU" smtClean="0"/>
              <a:t>2026. 08. 31.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B8CF0606-7A5F-E46C-08E0-F3BC5B964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B745F3F4-2C3A-6EA3-A374-CDDC77AC7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F29C9-0CF9-4E32-A70B-53D045555EC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39614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983B5AB-FE97-386A-34C4-6F7667161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935A5B41-74F4-4716-91DA-C40D6FF21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B5495CAA-4D8C-62F4-869E-19920C2EEA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5670C77-9B3D-2AB6-4A5F-B36E6B68C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BF383-4751-4BBA-A4EA-846EBCED78B8}" type="datetimeFigureOut">
              <a:rPr lang="hu-HU" smtClean="0"/>
              <a:t>2026. 08. 31.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7069E8AE-8658-43D3-4A9E-3C92D9035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5434DCAA-19A2-3609-067A-EF590E1F2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F29C9-0CF9-4E32-A70B-53D045555EC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03173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720A1F7-700A-FDCE-F1BB-571E24B03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CB72F453-5826-2A77-8CA4-2F25ED8E54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12AE50D-1136-7E32-3386-9E3DE4ED2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BF383-4751-4BBA-A4EA-846EBCED78B8}" type="datetimeFigureOut">
              <a:rPr lang="hu-HU" smtClean="0"/>
              <a:t>2026. 08. 31.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E7E2157-03C8-9A84-C039-0FA18F32F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6B225EB-D5A4-3587-3CD5-D819ECEB1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F29C9-0CF9-4E32-A70B-53D045555EC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55414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D243DDE0-A670-98E2-EC96-CF254AC6E1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38855455-8AA4-864F-D005-869FF5DF43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DBD5CC6-98B3-018B-4CBE-297220DF3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BF383-4751-4BBA-A4EA-846EBCED78B8}" type="datetimeFigureOut">
              <a:rPr lang="hu-HU" smtClean="0"/>
              <a:t>2026. 08. 31.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ED4E2BF-1B76-131E-9DAC-BC0A12E2E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B51EE03-B153-9514-881B-0C56C1CAB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F29C9-0CF9-4E32-A70B-53D045555EC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34523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B4D51FED-8173-6BAA-B74C-8E20C1319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518334E-485B-2AA0-FECC-E7EDFF7CB8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12A552D-FAAC-BF1D-6087-7C07E119EA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4BF383-4751-4BBA-A4EA-846EBCED78B8}" type="datetimeFigureOut">
              <a:rPr lang="hu-HU" smtClean="0"/>
              <a:t>2026. 08. 31.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8A4577C-A3B2-FB93-5084-073878C305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3BB951E-1139-CD9F-6CF2-0DDB30A07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AF29C9-0CF9-4E32-A70B-53D045555EC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66988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ni-miskolc.hu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testneveles@uni-miskolc.h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3AF7D5C-97E6-9877-F0CA-6CAA4BC7FE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50190"/>
          </a:xfrm>
        </p:spPr>
        <p:txBody>
          <a:bodyPr>
            <a:normAutofit/>
          </a:bodyPr>
          <a:lstStyle/>
          <a:p>
            <a:r>
              <a:rPr lang="hu-HU" sz="7200" b="1" dirty="0"/>
              <a:t>Testnevelés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70DCE1FB-0879-9B98-E119-00B6331302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u-HU" sz="3200" dirty="0"/>
              <a:t>Tájékoztató az aláírás megszerzésének folyamatáról</a:t>
            </a:r>
          </a:p>
          <a:p>
            <a:r>
              <a:rPr lang="hu-HU" sz="3200" dirty="0"/>
              <a:t>2026/27 tanév</a:t>
            </a:r>
          </a:p>
        </p:txBody>
      </p:sp>
    </p:spTree>
    <p:extLst>
      <p:ext uri="{BB962C8B-B14F-4D97-AF65-F5344CB8AC3E}">
        <p14:creationId xmlns:p14="http://schemas.microsoft.com/office/powerpoint/2010/main" val="1676941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02DD91-16B2-22D7-4016-446A2761C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973"/>
            <a:ext cx="10515600" cy="966134"/>
          </a:xfrm>
        </p:spPr>
        <p:txBody>
          <a:bodyPr/>
          <a:lstStyle/>
          <a:p>
            <a:r>
              <a:rPr lang="hu-HU" dirty="0"/>
              <a:t>Testnevelés tárgyfelvétel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76BC505-D49A-1B2C-2C4C-43F5C3F5C1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1294"/>
            <a:ext cx="10515600" cy="5916706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hu-HU" dirty="0"/>
              <a:t>Tárgyfelvétel a NEPTUN-ban (Testnevelés 1., 2., 3., 4.)</a:t>
            </a:r>
          </a:p>
          <a:p>
            <a:pPr lvl="1">
              <a:lnSpc>
                <a:spcPct val="150000"/>
              </a:lnSpc>
            </a:pPr>
            <a:r>
              <a:rPr lang="hu-HU" dirty="0"/>
              <a:t>Az I. évfolyamnak a testnevelés 1.</a:t>
            </a:r>
          </a:p>
          <a:p>
            <a:pPr>
              <a:lnSpc>
                <a:spcPct val="150000"/>
              </a:lnSpc>
            </a:pPr>
            <a:r>
              <a:rPr lang="hu-HU" dirty="0"/>
              <a:t>A www.app.uni-miskolc.hu oldalon kerülnek meghirdetésre a testnevelés órák, sportfoglalkozások és sportlehetőségek</a:t>
            </a:r>
          </a:p>
          <a:p>
            <a:pPr lvl="1">
              <a:lnSpc>
                <a:spcPct val="150000"/>
              </a:lnSpc>
            </a:pPr>
            <a:r>
              <a:rPr lang="hu-HU" dirty="0"/>
              <a:t>Erre az oldalra az M365 egyetemi email címmel és jelszóval (x.y@student.uni-miskolc.hu) lehet belépni</a:t>
            </a:r>
          </a:p>
          <a:p>
            <a:pPr>
              <a:lnSpc>
                <a:spcPct val="150000"/>
              </a:lnSpc>
            </a:pPr>
            <a:r>
              <a:rPr lang="hu-HU" dirty="0"/>
              <a:t>Minden alkalomra be kell jelentkezni a legkésőbb a kezdés előtt 1 órával!</a:t>
            </a:r>
          </a:p>
          <a:p>
            <a:pPr>
              <a:lnSpc>
                <a:spcPct val="150000"/>
              </a:lnSpc>
            </a:pPr>
            <a:r>
              <a:rPr lang="hu-HU" dirty="0"/>
              <a:t>Részletes tájékoztatás:</a:t>
            </a:r>
          </a:p>
          <a:p>
            <a:pPr lvl="1"/>
            <a:r>
              <a:rPr lang="hu-HU" dirty="0"/>
              <a:t>Egyetem honlapján (</a:t>
            </a:r>
            <a:r>
              <a:rPr lang="hu-HU" dirty="0">
                <a:hlinkClick r:id="rId2"/>
              </a:rPr>
              <a:t>https://www.uni-miskolc.hu</a:t>
            </a:r>
            <a:r>
              <a:rPr lang="hu-HU" dirty="0"/>
              <a:t>)</a:t>
            </a:r>
          </a:p>
          <a:p>
            <a:pPr lvl="1"/>
            <a:r>
              <a:rPr lang="hu-HU" dirty="0"/>
              <a:t>Sportközpont honlapján (http://www.sport.uni-miskolc.hu) </a:t>
            </a:r>
          </a:p>
        </p:txBody>
      </p:sp>
    </p:spTree>
    <p:extLst>
      <p:ext uri="{BB962C8B-B14F-4D97-AF65-F5344CB8AC3E}">
        <p14:creationId xmlns:p14="http://schemas.microsoft.com/office/powerpoint/2010/main" val="3182740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2135228-FC77-B23C-CFAC-94F81EEDE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9630"/>
            <a:ext cx="10515600" cy="1019923"/>
          </a:xfrm>
        </p:spPr>
        <p:txBody>
          <a:bodyPr/>
          <a:lstStyle/>
          <a:p>
            <a:r>
              <a:rPr lang="hu-HU" dirty="0"/>
              <a:t>Aláírás megszerzésének feltétele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C6113F4-5C9F-1361-9F15-D65DB682AD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9553"/>
            <a:ext cx="10515600" cy="536332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hu-HU" sz="4000" dirty="0"/>
              <a:t>Az 1. tanítási héten az órarendben meghirdetett órán/edzésen meg kell jelenni</a:t>
            </a:r>
          </a:p>
          <a:p>
            <a:pPr lvl="1">
              <a:lnSpc>
                <a:spcPct val="150000"/>
              </a:lnSpc>
            </a:pPr>
            <a:r>
              <a:rPr lang="hu-HU" sz="3600" dirty="0"/>
              <a:t>A hallgató tájékoztatást kap a testnevelőtől  </a:t>
            </a:r>
          </a:p>
          <a:p>
            <a:pPr>
              <a:lnSpc>
                <a:spcPct val="150000"/>
              </a:lnSpc>
            </a:pPr>
            <a:r>
              <a:rPr lang="hu-HU" sz="4000" dirty="0"/>
              <a:t>A félév során 20 testnevelés órán/edzésen való aktív részvétel (app-ban igazolt módon)</a:t>
            </a:r>
          </a:p>
          <a:p>
            <a:pPr lvl="1">
              <a:lnSpc>
                <a:spcPct val="150000"/>
              </a:lnSpc>
            </a:pPr>
            <a:r>
              <a:rPr lang="hu-HU" sz="3600" dirty="0"/>
              <a:t>Heti 4 óra számolható el!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62888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DF4307E-B067-02DA-43A4-B8785F9E1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5400" b="1" dirty="0"/>
              <a:t>Testnevelők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2AEA2CA-8AE0-78F1-E9FE-14A894647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3600" dirty="0" err="1"/>
              <a:t>Fellinger</a:t>
            </a:r>
            <a:r>
              <a:rPr lang="hu-HU" sz="3600" dirty="0"/>
              <a:t> Szilvia</a:t>
            </a:r>
          </a:p>
          <a:p>
            <a:r>
              <a:rPr lang="hu-HU" sz="3600" dirty="0"/>
              <a:t>Gulyás László</a:t>
            </a:r>
          </a:p>
          <a:p>
            <a:r>
              <a:rPr lang="hu-HU" sz="3600" dirty="0"/>
              <a:t>Szabóné </a:t>
            </a:r>
            <a:r>
              <a:rPr lang="hu-HU" sz="3600" dirty="0" err="1"/>
              <a:t>Izsvák</a:t>
            </a:r>
            <a:r>
              <a:rPr lang="hu-HU" sz="3600" dirty="0"/>
              <a:t> Viktória</a:t>
            </a:r>
          </a:p>
          <a:p>
            <a:r>
              <a:rPr lang="hu-HU" sz="3600" dirty="0" err="1"/>
              <a:t>Tigyi</a:t>
            </a:r>
            <a:r>
              <a:rPr lang="hu-HU" sz="3600" dirty="0"/>
              <a:t> József</a:t>
            </a:r>
          </a:p>
          <a:p>
            <a:r>
              <a:rPr lang="hu-HU" sz="3600" dirty="0"/>
              <a:t>Tóth </a:t>
            </a:r>
            <a:r>
              <a:rPr lang="hu-HU" sz="3600" dirty="0" err="1"/>
              <a:t>Zádeczki</a:t>
            </a:r>
            <a:r>
              <a:rPr lang="hu-HU" sz="3600" dirty="0"/>
              <a:t> Erika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95683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7A1F5F7-4227-0A22-397D-4C1322E8D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30" y="147919"/>
            <a:ext cx="11362764" cy="1325563"/>
          </a:xfrm>
        </p:spPr>
        <p:txBody>
          <a:bodyPr/>
          <a:lstStyle/>
          <a:p>
            <a:r>
              <a:rPr lang="hu-HU" b="1" dirty="0"/>
              <a:t>Felmentés = </a:t>
            </a:r>
            <a:br>
              <a:rPr lang="hu-HU" b="1" dirty="0"/>
            </a:br>
            <a:r>
              <a:rPr lang="hu-HU" b="1" dirty="0"/>
              <a:t>Testnevelés tantárgy jelenlét nélküli teljesítése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2F06537-0E9D-7109-186A-F862D3130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518" y="1473482"/>
            <a:ext cx="11537576" cy="5236599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hu-HU" sz="3600" dirty="0"/>
              <a:t>3 esetben van </a:t>
            </a:r>
            <a:r>
              <a:rPr lang="hu-HU" sz="3600"/>
              <a:t>rá lehetőség:</a:t>
            </a:r>
            <a:endParaRPr lang="hu-HU" sz="3600" dirty="0"/>
          </a:p>
          <a:p>
            <a:pPr lvl="1">
              <a:lnSpc>
                <a:spcPct val="150000"/>
              </a:lnSpc>
            </a:pPr>
            <a:r>
              <a:rPr lang="hu-HU" sz="3200" b="1" dirty="0"/>
              <a:t>Sportolói</a:t>
            </a:r>
            <a:r>
              <a:rPr lang="hu-HU" sz="3200" dirty="0"/>
              <a:t>: Igazolt sportoló </a:t>
            </a:r>
          </a:p>
          <a:p>
            <a:pPr lvl="1">
              <a:lnSpc>
                <a:spcPct val="150000"/>
              </a:lnSpc>
            </a:pPr>
            <a:r>
              <a:rPr lang="hu-HU" sz="3200" b="1" dirty="0"/>
              <a:t>Orvosi</a:t>
            </a:r>
            <a:r>
              <a:rPr lang="hu-HU" sz="3200" dirty="0"/>
              <a:t>: Szakorvosi igazolás (1 hónapnál nem régebbi)</a:t>
            </a:r>
          </a:p>
          <a:p>
            <a:pPr lvl="1">
              <a:lnSpc>
                <a:spcPct val="150000"/>
              </a:lnSpc>
            </a:pPr>
            <a:r>
              <a:rPr lang="hu-HU" sz="3200" b="1" dirty="0"/>
              <a:t>Tanulmányi</a:t>
            </a:r>
            <a:r>
              <a:rPr lang="hu-HU" sz="3200" dirty="0"/>
              <a:t>: Korábbi tanulmányok során már teljesítette a tárgyat</a:t>
            </a:r>
          </a:p>
          <a:p>
            <a:pPr>
              <a:lnSpc>
                <a:spcPct val="150000"/>
              </a:lnSpc>
            </a:pPr>
            <a:r>
              <a:rPr lang="hu-HU" sz="3600" dirty="0"/>
              <a:t>Minden esetben dokumentumokkal kell igazolni a jogosultságot!</a:t>
            </a:r>
          </a:p>
          <a:p>
            <a:pPr lvl="1"/>
            <a:r>
              <a:rPr lang="hu-HU" sz="2600" dirty="0"/>
              <a:t>Elektronikus formában Kató Csaba tanszékvezetőnek címezve a </a:t>
            </a:r>
            <a:r>
              <a:rPr lang="hu-HU" sz="2600" u="sng" dirty="0">
                <a:hlinkClick r:id="rId2"/>
              </a:rPr>
              <a:t>testneveles@uni-miskolc.hu</a:t>
            </a:r>
            <a:r>
              <a:rPr lang="hu-HU" sz="2600" dirty="0"/>
              <a:t> e-mail címen, legkésőbb a 7. hétig (2026.október 26.ig)</a:t>
            </a:r>
          </a:p>
          <a:p>
            <a:pPr lvl="1">
              <a:lnSpc>
                <a:spcPct val="150000"/>
              </a:lnSpc>
            </a:pPr>
            <a:endParaRPr lang="hu-HU" sz="3200" dirty="0"/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91385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243</Words>
  <Application>Microsoft Office PowerPoint</Application>
  <PresentationFormat>Szélesvásznú</PresentationFormat>
  <Paragraphs>30</Paragraphs>
  <Slides>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Office-téma</vt:lpstr>
      <vt:lpstr>Testnevelés</vt:lpstr>
      <vt:lpstr>Testnevelés tárgyfelvétel</vt:lpstr>
      <vt:lpstr>Aláírás megszerzésének feltétele</vt:lpstr>
      <vt:lpstr>Testnevelők</vt:lpstr>
      <vt:lpstr>Felmentés =  Testnevelés tantárgy jelenlét nélküli teljesítése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Kovács Tünde</cp:lastModifiedBy>
  <cp:revision>3</cp:revision>
  <dcterms:created xsi:type="dcterms:W3CDTF">2026-08-24T08:14:34Z</dcterms:created>
  <dcterms:modified xsi:type="dcterms:W3CDTF">2026-08-31T10:40:50Z</dcterms:modified>
</cp:coreProperties>
</file>